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14AF-6FC0-472A-AC0A-3FFFAA82CC45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414AF-6FC0-472A-AC0A-3FFFAA82CC45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D3CB0-ABEF-4762-9333-AF308FC3B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57200" y="304800"/>
            <a:ext cx="845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3200" dirty="0" smtClean="0">
                <a:latin typeface="Kristen ITC" pitchFamily="66" charset="0"/>
              </a:rPr>
              <a:t>Aujourd’hui, c’est </a:t>
            </a:r>
            <a:r>
              <a:rPr lang="fr-FR" sz="3200" dirty="0" smtClean="0">
                <a:latin typeface="Kristen ITC" pitchFamily="66" charset="0"/>
              </a:rPr>
              <a:t>jeudi, le 14 </a:t>
            </a:r>
            <a:r>
              <a:rPr lang="fr-FR" sz="3200" dirty="0" smtClean="0">
                <a:latin typeface="Kristen ITC" pitchFamily="66" charset="0"/>
              </a:rPr>
              <a:t>avril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600" y="990600"/>
            <a:ext cx="8610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/>
              <a:t>Objectifs</a:t>
            </a:r>
            <a:r>
              <a:rPr lang="en-US" sz="2800" i="1" dirty="0" smtClean="0"/>
              <a:t>: ask for and give prices of items; identify different meals of the day; tell a server how you would like your steak cooked</a:t>
            </a:r>
            <a:endParaRPr lang="en-US" sz="28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304800" y="2590800"/>
            <a:ext cx="8534400" cy="1138773"/>
          </a:xfrm>
          <a:prstGeom prst="rect">
            <a:avLst/>
          </a:prstGeom>
          <a:solidFill>
            <a:srgbClr val="FFCCFF"/>
          </a:solidFill>
          <a:ln w="1270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fr-FR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fr-F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  <a:r>
              <a:rPr lang="fr-FR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fr-FR" sz="4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fr-FR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  <a:r>
              <a:rPr lang="fr-FR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:</a:t>
            </a:r>
            <a:r>
              <a:rPr lang="fr-F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Regardez la carte et répondez aux questions:</a:t>
            </a:r>
            <a:endParaRPr lang="fr-FR" sz="2800" dirty="0" smtClean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4038600"/>
            <a:ext cx="86106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1. C’est combien, un jus d’orange ?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4800" y="5715000"/>
            <a:ext cx="85344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3. C’est combien, un café express ?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800" y="4876800"/>
            <a:ext cx="86106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2. C’est combien, une tartine de Nutella?</a:t>
            </a:r>
            <a:endParaRPr lang="fr-FR" sz="3200" dirty="0" smtClean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57200" y="304800"/>
            <a:ext cx="8458200" cy="584775"/>
          </a:xfrm>
          <a:prstGeom prst="rect">
            <a:avLst/>
          </a:prstGeom>
          <a:solidFill>
            <a:srgbClr val="FFFF00"/>
          </a:solidFill>
          <a:ln w="127000" cap="rnd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3200" dirty="0" smtClean="0">
                <a:latin typeface="Kristen ITC" pitchFamily="66" charset="0"/>
              </a:rPr>
              <a:t>Info Gap:  Avec un partenaire -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" y="1371600"/>
            <a:ext cx="8534400" cy="1323439"/>
          </a:xfrm>
          <a:prstGeom prst="rect">
            <a:avLst/>
          </a:prstGeom>
          <a:solidFill>
            <a:srgbClr val="FFCCFF"/>
          </a:solidFill>
          <a:ln w="1270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Posez les questions et écrivez les prix (the </a:t>
            </a:r>
            <a:r>
              <a:rPr lang="fr-FR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prices</a:t>
            </a:r>
            <a:r>
              <a:rPr lang="fr-F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) sur le papier.</a:t>
            </a:r>
            <a:endParaRPr lang="fr-FR" sz="2800" dirty="0" smtClean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3200400"/>
            <a:ext cx="8610600" cy="107721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Ecoutez votre partenaire et donnez les prix.</a:t>
            </a:r>
            <a:endParaRPr lang="fr-FR" sz="3200" dirty="0" smtClean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4800600"/>
            <a:ext cx="8534400" cy="1754326"/>
          </a:xfrm>
          <a:prstGeom prst="rect">
            <a:avLst/>
          </a:prstGeom>
          <a:solidFill>
            <a:srgbClr val="FFCCFF"/>
          </a:solidFill>
          <a:ln w="1270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fr-F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Partenaire A – </a:t>
            </a:r>
            <a:r>
              <a:rPr lang="fr-FR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asks</a:t>
            </a:r>
            <a:r>
              <a:rPr lang="fr-F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questions FIRST.</a:t>
            </a:r>
          </a:p>
          <a:p>
            <a:pPr marL="742950" indent="-742950" algn="ctr"/>
            <a:endParaRPr lang="fr-FR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  <a:p>
            <a:pPr marL="742950" indent="-742950" algn="ctr"/>
            <a:r>
              <a:rPr lang="fr-FR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Partenaite</a:t>
            </a:r>
            <a:r>
              <a:rPr lang="fr-F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B –  GIVES PRICES first.</a:t>
            </a:r>
            <a:endParaRPr lang="fr-FR" sz="3600" dirty="0" smtClean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118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7</cp:revision>
  <dcterms:created xsi:type="dcterms:W3CDTF">2011-04-12T10:47:17Z</dcterms:created>
  <dcterms:modified xsi:type="dcterms:W3CDTF">2011-04-14T11:11:39Z</dcterms:modified>
</cp:coreProperties>
</file>